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8EC0EFB-0787-4C96-8ACF-2A84DC1E115E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FCFD59-2BE8-47CF-B38F-4B86B79CC2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</a:t>
            </a:r>
            <a:r>
              <a:rPr lang="sr-Latn-RS" dirty="0" smtClean="0"/>
              <a:t>čunarske mreže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27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/>
          </a:p>
          <a:p>
            <a:r>
              <a:rPr lang="sr-Latn-RS" dirty="0" smtClean="0"/>
              <a:t>Više povezanih računara koji mogu međusobno da komuniciraju i razmjenjuju podatke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Šta je računarska mreža?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895600"/>
            <a:ext cx="524054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85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Prenosni medijum   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Komunikacioni uređaj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Komunikacioni softver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Elementi računarske mreže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1011236"/>
            <a:ext cx="2356051" cy="154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57" y="1066799"/>
            <a:ext cx="2057400" cy="1387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00" y="2624667"/>
            <a:ext cx="1866314" cy="152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024" y="4572000"/>
            <a:ext cx="2990557" cy="224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9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3695043" cy="257175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572000"/>
          </a:xfrm>
        </p:spPr>
        <p:txBody>
          <a:bodyPr/>
          <a:lstStyle/>
          <a:p>
            <a:r>
              <a:rPr lang="sr-Latn-RS" dirty="0" smtClean="0"/>
              <a:t>Ruter (Router – usmjerivač)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b="1" dirty="0" smtClean="0">
                <a:solidFill>
                  <a:srgbClr val="FF0000"/>
                </a:solidFill>
              </a:rPr>
              <a:t>Mo</a:t>
            </a:r>
            <a:r>
              <a:rPr lang="sr-Latn-RS" dirty="0" smtClean="0"/>
              <a:t>dulator – </a:t>
            </a:r>
            <a:r>
              <a:rPr lang="sr-Latn-RS" b="1" dirty="0" smtClean="0">
                <a:solidFill>
                  <a:srgbClr val="FF0000"/>
                </a:solidFill>
              </a:rPr>
              <a:t>Dem</a:t>
            </a:r>
            <a:r>
              <a:rPr lang="sr-Latn-RS" dirty="0" smtClean="0"/>
              <a:t>odulator  - Modem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Ruter i Modem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775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334031"/>
            <a:ext cx="2984453" cy="22098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LAN</a:t>
            </a:r>
          </a:p>
          <a:p>
            <a:pPr marL="109728" indent="0">
              <a:buNone/>
            </a:pPr>
            <a:r>
              <a:rPr lang="sr-Latn-RS" b="1" dirty="0" smtClean="0">
                <a:solidFill>
                  <a:schemeClr val="accent2"/>
                </a:solidFill>
              </a:rPr>
              <a:t>L</a:t>
            </a:r>
            <a:r>
              <a:rPr lang="sr-Latn-RS" dirty="0" smtClean="0"/>
              <a:t>ocal </a:t>
            </a:r>
            <a:r>
              <a:rPr lang="sr-Latn-RS" b="1" dirty="0" smtClean="0">
                <a:solidFill>
                  <a:schemeClr val="accent2"/>
                </a:solidFill>
              </a:rPr>
              <a:t>A</a:t>
            </a:r>
            <a:r>
              <a:rPr lang="sr-Latn-RS" dirty="0" smtClean="0"/>
              <a:t>rea </a:t>
            </a:r>
            <a:r>
              <a:rPr lang="sr-Latn-RS" b="1" dirty="0" smtClean="0">
                <a:solidFill>
                  <a:schemeClr val="accent2"/>
                </a:solidFill>
              </a:rPr>
              <a:t>N</a:t>
            </a:r>
            <a:r>
              <a:rPr lang="sr-Latn-RS" dirty="0" smtClean="0"/>
              <a:t>etwork</a:t>
            </a:r>
          </a:p>
          <a:p>
            <a:endParaRPr lang="sr-Latn-RS" dirty="0"/>
          </a:p>
          <a:p>
            <a:r>
              <a:rPr lang="sr-Latn-RS" dirty="0" smtClean="0"/>
              <a:t>MAN</a:t>
            </a:r>
          </a:p>
          <a:p>
            <a:pPr marL="109728" indent="0">
              <a:buNone/>
            </a:pPr>
            <a:r>
              <a:rPr lang="sr-Latn-RS" b="1" dirty="0" smtClean="0">
                <a:solidFill>
                  <a:schemeClr val="accent2"/>
                </a:solidFill>
              </a:rPr>
              <a:t>M</a:t>
            </a:r>
            <a:r>
              <a:rPr lang="sr-Latn-RS" dirty="0" smtClean="0"/>
              <a:t>etropolitan </a:t>
            </a:r>
            <a:r>
              <a:rPr lang="sr-Latn-RS" b="1" dirty="0" smtClean="0">
                <a:solidFill>
                  <a:schemeClr val="accent2"/>
                </a:solidFill>
              </a:rPr>
              <a:t>A</a:t>
            </a:r>
            <a:r>
              <a:rPr lang="sr-Latn-RS" dirty="0" smtClean="0"/>
              <a:t>rea </a:t>
            </a:r>
            <a:r>
              <a:rPr lang="sr-Latn-RS" b="1" dirty="0" smtClean="0">
                <a:solidFill>
                  <a:schemeClr val="accent2"/>
                </a:solidFill>
              </a:rPr>
              <a:t>N</a:t>
            </a:r>
            <a:r>
              <a:rPr lang="sr-Latn-RS" dirty="0" smtClean="0"/>
              <a:t>etwork</a:t>
            </a:r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WAN</a:t>
            </a:r>
          </a:p>
          <a:p>
            <a:pPr marL="109728" indent="0">
              <a:buNone/>
            </a:pPr>
            <a:r>
              <a:rPr lang="sr-Latn-RS" b="1" dirty="0" smtClean="0">
                <a:solidFill>
                  <a:schemeClr val="accent2"/>
                </a:solidFill>
              </a:rPr>
              <a:t>W</a:t>
            </a:r>
            <a:r>
              <a:rPr lang="sr-Latn-RS" dirty="0" smtClean="0"/>
              <a:t>ide </a:t>
            </a:r>
            <a:r>
              <a:rPr lang="sr-Latn-RS" b="1" dirty="0" smtClean="0">
                <a:solidFill>
                  <a:schemeClr val="accent2"/>
                </a:solidFill>
              </a:rPr>
              <a:t>A</a:t>
            </a:r>
            <a:r>
              <a:rPr lang="sr-Latn-RS" dirty="0" smtClean="0"/>
              <a:t>rea </a:t>
            </a:r>
            <a:r>
              <a:rPr lang="sr-Latn-RS" b="1" dirty="0" smtClean="0">
                <a:solidFill>
                  <a:schemeClr val="accent2"/>
                </a:solidFill>
              </a:rPr>
              <a:t>N</a:t>
            </a:r>
            <a:r>
              <a:rPr lang="sr-Latn-RS" dirty="0" smtClean="0"/>
              <a:t>etwork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Vrste mreža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676573"/>
            <a:ext cx="1828800" cy="15924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269067"/>
            <a:ext cx="2057400" cy="206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9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419600"/>
            <a:ext cx="3980953" cy="229523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Topologija Zvijezde   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Topologija Prstena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Topologija Magistrale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Topologija mreže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061" y="152400"/>
            <a:ext cx="2563984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286000"/>
            <a:ext cx="2456698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17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r>
              <a:rPr lang="sr-Latn-RS" dirty="0" smtClean="0"/>
              <a:t>Klijent – Server </a:t>
            </a:r>
          </a:p>
          <a:p>
            <a:pPr marL="109728" indent="0">
              <a:buNone/>
            </a:pPr>
            <a:r>
              <a:rPr lang="sr-Latn-RS" dirty="0" smtClean="0"/>
              <a:t>(Client – Server)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r>
              <a:rPr lang="sr-Latn-RS" dirty="0" smtClean="0"/>
              <a:t>Ravnopravna komunikacija </a:t>
            </a:r>
          </a:p>
          <a:p>
            <a:pPr marL="109728" indent="0">
              <a:buNone/>
            </a:pPr>
            <a:r>
              <a:rPr lang="sr-Latn-RS" dirty="0" smtClean="0"/>
              <a:t>(Peer to Peer)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Vrsta komunikacije u mreži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143000"/>
            <a:ext cx="295275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904" y="3886200"/>
            <a:ext cx="242887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10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</TotalTime>
  <Words>83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Računarske mreže</vt:lpstr>
      <vt:lpstr>Šta je računarska mreža?</vt:lpstr>
      <vt:lpstr>Elementi računarske mreže</vt:lpstr>
      <vt:lpstr>Ruter i Modem</vt:lpstr>
      <vt:lpstr>Vrste mreža</vt:lpstr>
      <vt:lpstr>Topologija mreže</vt:lpstr>
      <vt:lpstr>Vrsta komunikacije u mreži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Računarske mreže</dc:title>
  <dc:creator>Meshtar</dc:creator>
  <cp:lastModifiedBy>Meshtar</cp:lastModifiedBy>
  <cp:revision>5</cp:revision>
  <dcterms:created xsi:type="dcterms:W3CDTF">2013-02-28T16:06:01Z</dcterms:created>
  <dcterms:modified xsi:type="dcterms:W3CDTF">2013-02-28T16:50:43Z</dcterms:modified>
</cp:coreProperties>
</file>